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5" r:id="rId2"/>
    <p:sldId id="257" r:id="rId3"/>
    <p:sldId id="263" r:id="rId4"/>
    <p:sldId id="266" r:id="rId5"/>
    <p:sldId id="264" r:id="rId6"/>
    <p:sldId id="262" r:id="rId7"/>
    <p:sldId id="268" r:id="rId8"/>
    <p:sldId id="267" r:id="rId9"/>
    <p:sldId id="270" r:id="rId10"/>
    <p:sldId id="259" r:id="rId11"/>
    <p:sldId id="258" r:id="rId12"/>
    <p:sldId id="269" r:id="rId13"/>
    <p:sldId id="26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03CA2-050C-4144-B885-4846EC80E6C9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7AE0C-F321-4BEF-A6E4-AF3976CE50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i-IN" sz="2400" b="1" dirty="0"/>
              <a:t>रेखा देवी </a:t>
            </a:r>
          </a:p>
          <a:p>
            <a:r>
              <a:rPr lang="hi-IN" sz="2400" b="1" dirty="0"/>
              <a:t>सहायक आचार्य  हिंदी </a:t>
            </a: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F7AE0C-F321-4BEF-A6E4-AF3976CE50A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934D-75B6-47B0-8546-5EBD9E1A3A9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BB1A-AC8D-4C23-9AD1-AC00984590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934D-75B6-47B0-8546-5EBD9E1A3A9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BB1A-AC8D-4C23-9AD1-AC00984590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934D-75B6-47B0-8546-5EBD9E1A3A9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BB1A-AC8D-4C23-9AD1-AC00984590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934D-75B6-47B0-8546-5EBD9E1A3A9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BB1A-AC8D-4C23-9AD1-AC00984590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934D-75B6-47B0-8546-5EBD9E1A3A9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BB1A-AC8D-4C23-9AD1-AC00984590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934D-75B6-47B0-8546-5EBD9E1A3A9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BB1A-AC8D-4C23-9AD1-AC00984590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934D-75B6-47B0-8546-5EBD9E1A3A9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BB1A-AC8D-4C23-9AD1-AC00984590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934D-75B6-47B0-8546-5EBD9E1A3A9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BB1A-AC8D-4C23-9AD1-AC00984590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934D-75B6-47B0-8546-5EBD9E1A3A9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BB1A-AC8D-4C23-9AD1-AC00984590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934D-75B6-47B0-8546-5EBD9E1A3A9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BB1A-AC8D-4C23-9AD1-AC00984590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934D-75B6-47B0-8546-5EBD9E1A3A9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5BB1A-AC8D-4C23-9AD1-AC00984590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0934D-75B6-47B0-8546-5EBD9E1A3A90}" type="datetimeFigureOut">
              <a:rPr lang="en-US" smtClean="0"/>
              <a:pPr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5BB1A-AC8D-4C23-9AD1-AC00984590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2-20 at 7.05.36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339644" cy="666537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2-20 at 7.05.30 AM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2-20 at 7.05.35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68" y="214338"/>
            <a:ext cx="889786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2-20 at 7.05.36 AM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853"/>
            <a:ext cx="9144000" cy="673229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2-20 at 7.05.35 AM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063"/>
            <a:ext cx="9144000" cy="67458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2-20 at 7.05.34 AM (2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660"/>
            <a:ext cx="9144000" cy="67766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2-20 at 7.05.37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91"/>
            <a:ext cx="9144000" cy="679141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2-20 at 7.05.36 AM (2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76" y="0"/>
            <a:ext cx="893904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2-02-20 at 7.05.30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263"/>
            <a:ext cx="9144000" cy="669947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2-20 at 7.05.34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4" y="-81320"/>
            <a:ext cx="878880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2-20 at 7.05.32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78"/>
            <a:ext cx="9144000" cy="68022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2-20 at 7.05.37 AM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6821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2-20 at 7.05.34 AM (1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396"/>
            <a:ext cx="9144000" cy="67032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</Words>
  <Application>Microsoft Office PowerPoint</Application>
  <PresentationFormat>On-screen Show (4:3)</PresentationFormat>
  <Paragraphs>3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Sunshine</dc:creator>
  <cp:lastModifiedBy>Chander Shekhar</cp:lastModifiedBy>
  <cp:revision>10</cp:revision>
  <dcterms:created xsi:type="dcterms:W3CDTF">2022-02-20T06:54:28Z</dcterms:created>
  <dcterms:modified xsi:type="dcterms:W3CDTF">2022-07-25T09:12:11Z</dcterms:modified>
</cp:coreProperties>
</file>